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3871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spc="-185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Vehicles Moving Along Roads: A Linked List Approach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696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Linked lists are a fundamental data structure in computer science. Their versatility makes them suitable for various applications, including simulating vehicle movement along roads.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 Linked List?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999" y="3213140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linked list is a linear data structure comprising individual nodes.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981" y="3213140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node stores a data value, such as vehicle information.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27423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Pointers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Nodes are connected through pointers that point to the next node in the list.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7777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Flow and Representation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Vehicle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node in the linked list represents a vehicle.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Pointers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Pointers maintain the order of vehicles, creating a continuous flow.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Road Simulation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linked list simulates vehicles moving along a virtual road.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4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Linked List Operations in Vehicle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22439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33005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4737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47376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98037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1240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1240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a new vehicle to the list.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3069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7744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77440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Removing a vehicle from the list.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64392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7876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Traversal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7876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Iterating through the list to update vehicle positions.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5616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 of Linked Lists in Vehicle Simulation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Allocation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Linked lists can grow and shrink dynamically, accommodating changing traffic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481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Efficient Insertion/Deletion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or removing vehicles from the list can be done efficiently without needing to shift elements.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Linked lists allow for flexible vehicle arrangements, such as lane changes and overtaking.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Live Coding Example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live coding demonstration will showcase the implementation of a linked list for vehicle simulation in a chosen programming language.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spc="-130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Future Enhancements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2363" y="2645569"/>
            <a:ext cx="13263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the implementation for better performance and scalability.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9502" y="4489013"/>
            <a:ext cx="19835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more complex features, such as traffic signals and pedestrian interactions.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86882" y="6332458"/>
            <a:ext cx="2035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7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6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the visual representation of the simulation for a more engaging user experience.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2024-10-04T16:36:50Z</dcterms:created>
  <dcterms:modified xsi:type="dcterms:W3CDTF">2024-10-04T16:36:50Z</dcterms:modified>
</cp:coreProperties>
</file>